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nton" charset="1" panose="00000500000000000000"/>
      <p:regular r:id="rId23"/>
    </p:embeddedFont>
    <p:embeddedFont>
      <p:font typeface="Archivo Black" charset="1" panose="020B0A03020202020B04"/>
      <p:regular r:id="rId24"/>
    </p:embeddedFont>
    <p:embeddedFont>
      <p:font typeface="Quicksand Bold" charset="1" panose="00000000000000000000"/>
      <p:regular r:id="rId25"/>
    </p:embeddedFont>
    <p:embeddedFont>
      <p:font typeface="Quicksan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16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Relationship Id="rId8" Target="../media/image21.jpe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9200883"/>
            <a:chOff x="0" y="0"/>
            <a:chExt cx="21640800" cy="122678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0888243"/>
              <a:ext cx="21640800" cy="1379601"/>
            </a:xfrm>
            <a:custGeom>
              <a:avLst/>
              <a:gdLst/>
              <a:ahLst/>
              <a:cxnLst/>
              <a:rect r="r" b="b" t="t" l="l"/>
              <a:pathLst>
                <a:path h="1379601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379601"/>
                  </a:lnTo>
                  <a:lnTo>
                    <a:pt x="0" y="1379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1105409" y="2115439"/>
            <a:ext cx="5817683" cy="6172608"/>
          </a:xfrm>
          <a:custGeom>
            <a:avLst/>
            <a:gdLst/>
            <a:ahLst/>
            <a:cxnLst/>
            <a:rect r="r" b="b" t="t" l="l"/>
            <a:pathLst>
              <a:path h="6172608" w="5817683">
                <a:moveTo>
                  <a:pt x="0" y="0"/>
                </a:moveTo>
                <a:lnTo>
                  <a:pt x="5817683" y="0"/>
                </a:lnTo>
                <a:lnTo>
                  <a:pt x="5817683" y="6172608"/>
                </a:lnTo>
                <a:lnTo>
                  <a:pt x="0" y="6172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0906" y="6417304"/>
            <a:ext cx="2524131" cy="2416855"/>
          </a:xfrm>
          <a:custGeom>
            <a:avLst/>
            <a:gdLst/>
            <a:ahLst/>
            <a:cxnLst/>
            <a:rect r="r" b="b" t="t" l="l"/>
            <a:pathLst>
              <a:path h="2416855" w="2524131">
                <a:moveTo>
                  <a:pt x="0" y="0"/>
                </a:moveTo>
                <a:lnTo>
                  <a:pt x="2524131" y="0"/>
                </a:lnTo>
                <a:lnTo>
                  <a:pt x="2524131" y="2416855"/>
                </a:lnTo>
                <a:lnTo>
                  <a:pt x="0" y="2416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90843" y="6417304"/>
            <a:ext cx="1537223" cy="2416855"/>
          </a:xfrm>
          <a:custGeom>
            <a:avLst/>
            <a:gdLst/>
            <a:ahLst/>
            <a:cxnLst/>
            <a:rect r="r" b="b" t="t" l="l"/>
            <a:pathLst>
              <a:path h="2416855" w="1537223">
                <a:moveTo>
                  <a:pt x="0" y="0"/>
                </a:moveTo>
                <a:lnTo>
                  <a:pt x="1537223" y="0"/>
                </a:lnTo>
                <a:lnTo>
                  <a:pt x="1537223" y="2416855"/>
                </a:lnTo>
                <a:lnTo>
                  <a:pt x="0" y="24168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04298" y="7296776"/>
            <a:ext cx="991271" cy="991271"/>
          </a:xfrm>
          <a:custGeom>
            <a:avLst/>
            <a:gdLst/>
            <a:ahLst/>
            <a:cxnLst/>
            <a:rect r="r" b="b" t="t" l="l"/>
            <a:pathLst>
              <a:path h="991271" w="991271">
                <a:moveTo>
                  <a:pt x="0" y="0"/>
                </a:moveTo>
                <a:lnTo>
                  <a:pt x="991270" y="0"/>
                </a:lnTo>
                <a:lnTo>
                  <a:pt x="991270" y="991271"/>
                </a:lnTo>
                <a:lnTo>
                  <a:pt x="0" y="9912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04788" y="2077339"/>
            <a:ext cx="10584077" cy="369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1854" spc="545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WEATHER STATION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5782" y="449079"/>
            <a:ext cx="16503518" cy="9780504"/>
            <a:chOff x="0" y="0"/>
            <a:chExt cx="22004691" cy="1304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74161"/>
              <a:ext cx="22004691" cy="1466511"/>
            </a:xfrm>
            <a:custGeom>
              <a:avLst/>
              <a:gdLst/>
              <a:ahLst/>
              <a:cxnLst/>
              <a:rect r="r" b="b" t="t" l="l"/>
              <a:pathLst>
                <a:path h="1466511" w="2200469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t="0" r="-227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265908"/>
              </a:xfrm>
              <a:custGeom>
                <a:avLst/>
                <a:gdLst/>
                <a:ahLst/>
                <a:cxnLst/>
                <a:rect r="r" b="b" t="t" l="l"/>
                <a:pathLst>
                  <a:path h="2265908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6667" y="287034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88818" y="2118487"/>
            <a:ext cx="9070482" cy="6213523"/>
          </a:xfrm>
          <a:custGeom>
            <a:avLst/>
            <a:gdLst/>
            <a:ahLst/>
            <a:cxnLst/>
            <a:rect r="r" b="b" t="t" l="l"/>
            <a:pathLst>
              <a:path h="6213523" w="9070482">
                <a:moveTo>
                  <a:pt x="0" y="0"/>
                </a:moveTo>
                <a:lnTo>
                  <a:pt x="9070482" y="0"/>
                </a:lnTo>
                <a:lnTo>
                  <a:pt x="9070482" y="6213523"/>
                </a:lnTo>
                <a:lnTo>
                  <a:pt x="0" y="6213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015" r="0" b="-1168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05876" y="854817"/>
            <a:ext cx="6932700" cy="103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7702" spc="354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ARDUINO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57391"/>
            <a:ext cx="6837618" cy="360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Alarm system that tells us whether a storm exists or not, as you can see if the pressure is lower than 1012, we have the buzzer with a low frequency and a very rapid flashing of the red LED.</a:t>
            </a:r>
          </a:p>
        </p:txBody>
      </p: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5782" y="449079"/>
            <a:ext cx="16503518" cy="9780504"/>
            <a:chOff x="0" y="0"/>
            <a:chExt cx="22004691" cy="1304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74161"/>
              <a:ext cx="22004691" cy="1466511"/>
            </a:xfrm>
            <a:custGeom>
              <a:avLst/>
              <a:gdLst/>
              <a:ahLst/>
              <a:cxnLst/>
              <a:rect r="r" b="b" t="t" l="l"/>
              <a:pathLst>
                <a:path h="1466511" w="2200469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t="0" r="-227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265908"/>
              </a:xfrm>
              <a:custGeom>
                <a:avLst/>
                <a:gdLst/>
                <a:ahLst/>
                <a:cxnLst/>
                <a:rect r="r" b="b" t="t" l="l"/>
                <a:pathLst>
                  <a:path h="2265908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6667" y="287034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88818" y="1753739"/>
            <a:ext cx="9070482" cy="6779522"/>
          </a:xfrm>
          <a:custGeom>
            <a:avLst/>
            <a:gdLst/>
            <a:ahLst/>
            <a:cxnLst/>
            <a:rect r="r" b="b" t="t" l="l"/>
            <a:pathLst>
              <a:path h="6779522" w="9070482">
                <a:moveTo>
                  <a:pt x="0" y="0"/>
                </a:moveTo>
                <a:lnTo>
                  <a:pt x="9070482" y="0"/>
                </a:lnTo>
                <a:lnTo>
                  <a:pt x="9070482" y="6779522"/>
                </a:lnTo>
                <a:lnTo>
                  <a:pt x="0" y="677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36" t="0" r="-1636" b="-2485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05876" y="854817"/>
            <a:ext cx="6932700" cy="103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7702" spc="354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ARDUINO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57391"/>
            <a:ext cx="6837618" cy="4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Alarm system that tells us that there is a significant amount of rain, we have the buzzer with a higher frequency than the first system and a slow flashing of the LED.</a:t>
            </a:r>
          </a:p>
          <a:p>
            <a:pPr algn="ctr">
              <a:lnSpc>
                <a:spcPts val="4080"/>
              </a:lnSpc>
            </a:pPr>
          </a:p>
          <a:p>
            <a:pPr algn="ctr">
              <a:lnSpc>
                <a:spcPts val="4080"/>
              </a:lnSpc>
            </a:pPr>
            <a:r>
              <a:rPr lang="en-US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 s</a:t>
            </a:r>
            <a:r>
              <a:rPr lang="en-US" sz="34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torm no rain, the green LED will light up.</a:t>
            </a:r>
          </a:p>
        </p:txBody>
      </p:sp>
    </p:spTree>
  </p:cSld>
  <p:clrMapOvr>
    <a:masterClrMapping/>
  </p:clrMapOvr>
  <p:transition spd="fast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5782" y="449079"/>
            <a:ext cx="16503518" cy="9780504"/>
            <a:chOff x="0" y="0"/>
            <a:chExt cx="22004691" cy="1304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74161"/>
              <a:ext cx="22004691" cy="1466511"/>
            </a:xfrm>
            <a:custGeom>
              <a:avLst/>
              <a:gdLst/>
              <a:ahLst/>
              <a:cxnLst/>
              <a:rect r="r" b="b" t="t" l="l"/>
              <a:pathLst>
                <a:path h="1466511" w="2200469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t="0" r="-227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265908"/>
              </a:xfrm>
              <a:custGeom>
                <a:avLst/>
                <a:gdLst/>
                <a:ahLst/>
                <a:cxnLst/>
                <a:rect r="r" b="b" t="t" l="l"/>
                <a:pathLst>
                  <a:path h="2265908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6667" y="449079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70408" y="2537907"/>
            <a:ext cx="7971222" cy="5211186"/>
          </a:xfrm>
          <a:custGeom>
            <a:avLst/>
            <a:gdLst/>
            <a:ahLst/>
            <a:cxnLst/>
            <a:rect r="r" b="b" t="t" l="l"/>
            <a:pathLst>
              <a:path h="5211186" w="7971222">
                <a:moveTo>
                  <a:pt x="0" y="0"/>
                </a:moveTo>
                <a:lnTo>
                  <a:pt x="7971222" y="0"/>
                </a:lnTo>
                <a:lnTo>
                  <a:pt x="7971222" y="5211186"/>
                </a:lnTo>
                <a:lnTo>
                  <a:pt x="0" y="5211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10997" y="853055"/>
            <a:ext cx="7066007" cy="104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JAVA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57391"/>
            <a:ext cx="6837618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Class ArduinoToDatabase, is designed to read data from an Arduino device connected via a serial port and insert that data into a MySQL database.</a:t>
            </a:r>
          </a:p>
        </p:txBody>
      </p: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5782" y="449079"/>
            <a:ext cx="16503518" cy="9780504"/>
            <a:chOff x="0" y="0"/>
            <a:chExt cx="22004691" cy="1304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74161"/>
              <a:ext cx="22004691" cy="1466511"/>
            </a:xfrm>
            <a:custGeom>
              <a:avLst/>
              <a:gdLst/>
              <a:ahLst/>
              <a:cxnLst/>
              <a:rect r="r" b="b" t="t" l="l"/>
              <a:pathLst>
                <a:path h="1466511" w="2200469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t="0" r="-227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265908"/>
              </a:xfrm>
              <a:custGeom>
                <a:avLst/>
                <a:gdLst/>
                <a:ahLst/>
                <a:cxnLst/>
                <a:rect r="r" b="b" t="t" l="l"/>
                <a:pathLst>
                  <a:path h="2265908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6667" y="449079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27735" y="2359269"/>
            <a:ext cx="8013612" cy="5960124"/>
          </a:xfrm>
          <a:custGeom>
            <a:avLst/>
            <a:gdLst/>
            <a:ahLst/>
            <a:cxnLst/>
            <a:rect r="r" b="b" t="t" l="l"/>
            <a:pathLst>
              <a:path h="5960124" w="8013612">
                <a:moveTo>
                  <a:pt x="0" y="0"/>
                </a:moveTo>
                <a:lnTo>
                  <a:pt x="8013612" y="0"/>
                </a:lnTo>
                <a:lnTo>
                  <a:pt x="8013612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10997" y="853055"/>
            <a:ext cx="7066007" cy="104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JAVA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57391"/>
            <a:ext cx="6837618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Class DB, is responsible for establishing a connection to a MySQL database and retrieving data from it</a:t>
            </a:r>
          </a:p>
        </p:txBody>
      </p:sp>
    </p:spTree>
  </p:cSld>
  <p:clrMapOvr>
    <a:masterClrMapping/>
  </p:clrMapOvr>
  <p:transition spd="fast">
    <p:circl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5782" y="449079"/>
            <a:ext cx="16503518" cy="9780504"/>
            <a:chOff x="0" y="0"/>
            <a:chExt cx="22004691" cy="1304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74161"/>
              <a:ext cx="22004691" cy="1466511"/>
            </a:xfrm>
            <a:custGeom>
              <a:avLst/>
              <a:gdLst/>
              <a:ahLst/>
              <a:cxnLst/>
              <a:rect r="r" b="b" t="t" l="l"/>
              <a:pathLst>
                <a:path h="1466511" w="2200469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t="0" r="-227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265908"/>
              </a:xfrm>
              <a:custGeom>
                <a:avLst/>
                <a:gdLst/>
                <a:ahLst/>
                <a:cxnLst/>
                <a:rect r="r" b="b" t="t" l="l"/>
                <a:pathLst>
                  <a:path h="2265908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6667" y="449079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46969" y="2143215"/>
            <a:ext cx="8099697" cy="5943153"/>
          </a:xfrm>
          <a:custGeom>
            <a:avLst/>
            <a:gdLst/>
            <a:ahLst/>
            <a:cxnLst/>
            <a:rect r="r" b="b" t="t" l="l"/>
            <a:pathLst>
              <a:path h="5943153" w="8099697">
                <a:moveTo>
                  <a:pt x="0" y="0"/>
                </a:moveTo>
                <a:lnTo>
                  <a:pt x="8099698" y="0"/>
                </a:lnTo>
                <a:lnTo>
                  <a:pt x="8099698" y="5943153"/>
                </a:lnTo>
                <a:lnTo>
                  <a:pt x="0" y="59431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10997" y="853055"/>
            <a:ext cx="7066007" cy="104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JAVA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57391"/>
            <a:ext cx="6837618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Class interfacee,interfacee provides a graphical user interface (GUI) for displaying weather data.</a:t>
            </a:r>
          </a:p>
        </p:txBody>
      </p: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5782" y="449079"/>
            <a:ext cx="16503518" cy="9780504"/>
            <a:chOff x="0" y="0"/>
            <a:chExt cx="22004691" cy="1304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74161"/>
              <a:ext cx="22004691" cy="1466511"/>
            </a:xfrm>
            <a:custGeom>
              <a:avLst/>
              <a:gdLst/>
              <a:ahLst/>
              <a:cxnLst/>
              <a:rect r="r" b="b" t="t" l="l"/>
              <a:pathLst>
                <a:path h="1466511" w="2200469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t="0" r="-227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265908"/>
              </a:xfrm>
              <a:custGeom>
                <a:avLst/>
                <a:gdLst/>
                <a:ahLst/>
                <a:cxnLst/>
                <a:rect r="r" b="b" t="t" l="l"/>
                <a:pathLst>
                  <a:path h="2265908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6667" y="449079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3937" y="2689302"/>
            <a:ext cx="7725918" cy="4908397"/>
          </a:xfrm>
          <a:custGeom>
            <a:avLst/>
            <a:gdLst/>
            <a:ahLst/>
            <a:cxnLst/>
            <a:rect r="r" b="b" t="t" l="l"/>
            <a:pathLst>
              <a:path h="4908397" w="7725918">
                <a:moveTo>
                  <a:pt x="0" y="0"/>
                </a:moveTo>
                <a:lnTo>
                  <a:pt x="7725918" y="0"/>
                </a:lnTo>
                <a:lnTo>
                  <a:pt x="7725918" y="4908396"/>
                </a:lnTo>
                <a:lnTo>
                  <a:pt x="0" y="4908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114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54831" y="1897133"/>
            <a:ext cx="5733780" cy="6733858"/>
          </a:xfrm>
          <a:custGeom>
            <a:avLst/>
            <a:gdLst/>
            <a:ahLst/>
            <a:cxnLst/>
            <a:rect r="r" b="b" t="t" l="l"/>
            <a:pathLst>
              <a:path h="6733858" w="5733780">
                <a:moveTo>
                  <a:pt x="0" y="0"/>
                </a:moveTo>
                <a:lnTo>
                  <a:pt x="5733780" y="0"/>
                </a:lnTo>
                <a:lnTo>
                  <a:pt x="5733780" y="6733859"/>
                </a:lnTo>
                <a:lnTo>
                  <a:pt x="0" y="6733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610997" y="853055"/>
            <a:ext cx="7066007" cy="104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DATABASE :</a:t>
            </a:r>
          </a:p>
        </p:txBody>
      </p: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5782" y="449079"/>
            <a:ext cx="16503518" cy="9780504"/>
            <a:chOff x="0" y="0"/>
            <a:chExt cx="22004691" cy="1304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74161"/>
              <a:ext cx="22004691" cy="1466511"/>
            </a:xfrm>
            <a:custGeom>
              <a:avLst/>
              <a:gdLst/>
              <a:ahLst/>
              <a:cxnLst/>
              <a:rect r="r" b="b" t="t" l="l"/>
              <a:pathLst>
                <a:path h="1466511" w="2200469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t="0" r="-227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265908"/>
              </a:xfrm>
              <a:custGeom>
                <a:avLst/>
                <a:gdLst/>
                <a:ahLst/>
                <a:cxnLst/>
                <a:rect r="r" b="b" t="t" l="l"/>
                <a:pathLst>
                  <a:path h="2265908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6667" y="449079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36922" y="1897133"/>
            <a:ext cx="6174795" cy="6990107"/>
          </a:xfrm>
          <a:custGeom>
            <a:avLst/>
            <a:gdLst/>
            <a:ahLst/>
            <a:cxnLst/>
            <a:rect r="r" b="b" t="t" l="l"/>
            <a:pathLst>
              <a:path h="6990107" w="6174795">
                <a:moveTo>
                  <a:pt x="0" y="0"/>
                </a:moveTo>
                <a:lnTo>
                  <a:pt x="6174795" y="0"/>
                </a:lnTo>
                <a:lnTo>
                  <a:pt x="6174795" y="6990108"/>
                </a:lnTo>
                <a:lnTo>
                  <a:pt x="0" y="6990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10997" y="853055"/>
            <a:ext cx="7066007" cy="104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INTERFACE :</a:t>
            </a:r>
          </a:p>
        </p:txBody>
      </p:sp>
    </p:spTree>
  </p:cSld>
  <p:clrMapOvr>
    <a:masterClrMapping/>
  </p:clrMapOvr>
  <p:transition spd="fast">
    <p:circl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9200883"/>
            <a:chOff x="0" y="0"/>
            <a:chExt cx="21640800" cy="122678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0888243"/>
              <a:ext cx="21640800" cy="1379601"/>
            </a:xfrm>
            <a:custGeom>
              <a:avLst/>
              <a:gdLst/>
              <a:ahLst/>
              <a:cxnLst/>
              <a:rect r="r" b="b" t="t" l="l"/>
              <a:pathLst>
                <a:path h="1379601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379601"/>
                  </a:lnTo>
                  <a:lnTo>
                    <a:pt x="0" y="1379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1243655" y="2183516"/>
            <a:ext cx="5817683" cy="6172608"/>
          </a:xfrm>
          <a:custGeom>
            <a:avLst/>
            <a:gdLst/>
            <a:ahLst/>
            <a:cxnLst/>
            <a:rect r="r" b="b" t="t" l="l"/>
            <a:pathLst>
              <a:path h="6172608" w="5817683">
                <a:moveTo>
                  <a:pt x="0" y="0"/>
                </a:moveTo>
                <a:lnTo>
                  <a:pt x="5817683" y="0"/>
                </a:lnTo>
                <a:lnTo>
                  <a:pt x="5817683" y="6172608"/>
                </a:lnTo>
                <a:lnTo>
                  <a:pt x="0" y="6172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73220" y="3602945"/>
            <a:ext cx="9820901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FOR YOUR</a:t>
            </a:r>
          </a:p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  ATTENTION </a:t>
            </a:r>
            <a:r>
              <a:rPr lang="en-US" sz="9000" spc="413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98794" y="784993"/>
            <a:ext cx="16660506" cy="9444590"/>
            <a:chOff x="0" y="0"/>
            <a:chExt cx="22214007" cy="125927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176644"/>
              <a:ext cx="22214007" cy="1416143"/>
            </a:xfrm>
            <a:custGeom>
              <a:avLst/>
              <a:gdLst/>
              <a:ahLst/>
              <a:cxnLst/>
              <a:rect r="r" b="b" t="t" l="l"/>
              <a:pathLst>
                <a:path h="1416143" w="22214007">
                  <a:moveTo>
                    <a:pt x="0" y="0"/>
                  </a:moveTo>
                  <a:lnTo>
                    <a:pt x="22214007" y="0"/>
                  </a:lnTo>
                  <a:lnTo>
                    <a:pt x="22214007" y="1416143"/>
                  </a:lnTo>
                  <a:lnTo>
                    <a:pt x="0" y="1416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214007" cy="11263440"/>
              <a:chOff x="0" y="0"/>
              <a:chExt cx="4274726" cy="216746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414247" y="8749350"/>
            <a:ext cx="1441243" cy="859341"/>
          </a:xfrm>
          <a:custGeom>
            <a:avLst/>
            <a:gdLst/>
            <a:ahLst/>
            <a:cxnLst/>
            <a:rect r="r" b="b" t="t" l="l"/>
            <a:pathLst>
              <a:path h="859341" w="1441243">
                <a:moveTo>
                  <a:pt x="0" y="0"/>
                </a:moveTo>
                <a:lnTo>
                  <a:pt x="1441244" y="0"/>
                </a:lnTo>
                <a:lnTo>
                  <a:pt x="1441244" y="859342"/>
                </a:lnTo>
                <a:lnTo>
                  <a:pt x="0" y="859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32509" y="599029"/>
            <a:ext cx="1441243" cy="859341"/>
          </a:xfrm>
          <a:custGeom>
            <a:avLst/>
            <a:gdLst/>
            <a:ahLst/>
            <a:cxnLst/>
            <a:rect r="r" b="b" t="t" l="l"/>
            <a:pathLst>
              <a:path h="859341" w="1441243">
                <a:moveTo>
                  <a:pt x="0" y="0"/>
                </a:moveTo>
                <a:lnTo>
                  <a:pt x="1441244" y="0"/>
                </a:lnTo>
                <a:lnTo>
                  <a:pt x="1441244" y="859342"/>
                </a:lnTo>
                <a:lnTo>
                  <a:pt x="0" y="859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058778" y="3338716"/>
            <a:ext cx="4392880" cy="4940192"/>
            <a:chOff x="0" y="0"/>
            <a:chExt cx="1156973" cy="13011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6972" cy="1301121"/>
            </a:xfrm>
            <a:custGeom>
              <a:avLst/>
              <a:gdLst/>
              <a:ahLst/>
              <a:cxnLst/>
              <a:rect r="r" b="b" t="t" l="l"/>
              <a:pathLst>
                <a:path h="1301121" w="1156972">
                  <a:moveTo>
                    <a:pt x="0" y="0"/>
                  </a:moveTo>
                  <a:lnTo>
                    <a:pt x="1156972" y="0"/>
                  </a:lnTo>
                  <a:lnTo>
                    <a:pt x="1156972" y="1301121"/>
                  </a:lnTo>
                  <a:lnTo>
                    <a:pt x="0" y="1301121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56973" cy="1339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058778" y="3338716"/>
            <a:ext cx="4392880" cy="4940192"/>
          </a:xfrm>
          <a:custGeom>
            <a:avLst/>
            <a:gdLst/>
            <a:ahLst/>
            <a:cxnLst/>
            <a:rect r="r" b="b" t="t" l="l"/>
            <a:pathLst>
              <a:path h="4940192" w="4392880">
                <a:moveTo>
                  <a:pt x="0" y="0"/>
                </a:moveTo>
                <a:lnTo>
                  <a:pt x="4392880" y="0"/>
                </a:lnTo>
                <a:lnTo>
                  <a:pt x="4392880" y="4940193"/>
                </a:lnTo>
                <a:lnTo>
                  <a:pt x="0" y="4940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01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488730" y="3338716"/>
            <a:ext cx="4392880" cy="4940192"/>
            <a:chOff x="0" y="0"/>
            <a:chExt cx="1156973" cy="13011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6972" cy="1301121"/>
            </a:xfrm>
            <a:custGeom>
              <a:avLst/>
              <a:gdLst/>
              <a:ahLst/>
              <a:cxnLst/>
              <a:rect r="r" b="b" t="t" l="l"/>
              <a:pathLst>
                <a:path h="1301121" w="1156972">
                  <a:moveTo>
                    <a:pt x="0" y="0"/>
                  </a:moveTo>
                  <a:lnTo>
                    <a:pt x="1156972" y="0"/>
                  </a:lnTo>
                  <a:lnTo>
                    <a:pt x="1156972" y="1301121"/>
                  </a:lnTo>
                  <a:lnTo>
                    <a:pt x="0" y="1301121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56973" cy="1339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488730" y="3338716"/>
            <a:ext cx="4380229" cy="4940192"/>
          </a:xfrm>
          <a:custGeom>
            <a:avLst/>
            <a:gdLst/>
            <a:ahLst/>
            <a:cxnLst/>
            <a:rect r="r" b="b" t="t" l="l"/>
            <a:pathLst>
              <a:path h="4940192" w="4380229">
                <a:moveTo>
                  <a:pt x="0" y="0"/>
                </a:moveTo>
                <a:lnTo>
                  <a:pt x="4380228" y="0"/>
                </a:lnTo>
                <a:lnTo>
                  <a:pt x="4380228" y="4940193"/>
                </a:lnTo>
                <a:lnTo>
                  <a:pt x="0" y="49401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822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675605" y="1048796"/>
            <a:ext cx="839082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0"/>
              </a:lnSpc>
            </a:pPr>
            <a:r>
              <a:rPr lang="en-US" sz="5175">
                <a:solidFill>
                  <a:srgbClr val="F4C624"/>
                </a:solidFill>
                <a:latin typeface="Archivo Black"/>
                <a:ea typeface="Archivo Black"/>
                <a:cs typeface="Archivo Black"/>
                <a:sym typeface="Archivo Black"/>
              </a:rPr>
              <a:t>Carried Out By 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97933" y="8506463"/>
            <a:ext cx="550038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DEKKAN MOHAMMED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32126" y="8506463"/>
            <a:ext cx="550038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Mansouri Reda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692877"/>
            <a:ext cx="16924285" cy="9594123"/>
            <a:chOff x="0" y="0"/>
            <a:chExt cx="22565714" cy="127921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353599"/>
              <a:ext cx="22565714" cy="1438564"/>
            </a:xfrm>
            <a:custGeom>
              <a:avLst/>
              <a:gdLst/>
              <a:ahLst/>
              <a:cxnLst/>
              <a:rect r="r" b="b" t="t" l="l"/>
              <a:pathLst>
                <a:path h="1438564" w="22565714">
                  <a:moveTo>
                    <a:pt x="0" y="0"/>
                  </a:moveTo>
                  <a:lnTo>
                    <a:pt x="22565714" y="0"/>
                  </a:lnTo>
                  <a:lnTo>
                    <a:pt x="22565714" y="1438565"/>
                  </a:lnTo>
                  <a:lnTo>
                    <a:pt x="0" y="1438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565714" cy="11441770"/>
              <a:chOff x="0" y="0"/>
              <a:chExt cx="4274726" cy="216746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6546667" y="8833392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6"/>
                </a:lnTo>
                <a:lnTo>
                  <a:pt x="0" y="849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92877"/>
            <a:ext cx="4241123" cy="4145698"/>
          </a:xfrm>
          <a:custGeom>
            <a:avLst/>
            <a:gdLst/>
            <a:ahLst/>
            <a:cxnLst/>
            <a:rect r="r" b="b" t="t" l="l"/>
            <a:pathLst>
              <a:path h="4145698" w="4241123">
                <a:moveTo>
                  <a:pt x="0" y="0"/>
                </a:moveTo>
                <a:lnTo>
                  <a:pt x="4241123" y="0"/>
                </a:lnTo>
                <a:lnTo>
                  <a:pt x="4241123" y="4145698"/>
                </a:lnTo>
                <a:lnTo>
                  <a:pt x="0" y="4145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32873" y="1171575"/>
            <a:ext cx="7093159" cy="105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1"/>
              </a:lnSpc>
            </a:pPr>
            <a:r>
              <a:rPr lang="en-US" sz="7881" spc="362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MAIN IDEA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65282" y="3225984"/>
            <a:ext cx="12894994" cy="584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have created a weather station equipped with five sensors that measure various values: humidity, temperature, precipitation, atmospheric pressure, and luminosity. These values are displayed on an LCD screen. We used Java to read the data transmitted by Arduino and send them to a database for archiving. At the same time, the data can be accessed through an interface that displays them clearly.</a:t>
            </a:r>
          </a:p>
          <a:p>
            <a:pPr algn="ctr">
              <a:lnSpc>
                <a:spcPts val="3362"/>
              </a:lnSpc>
            </a:pPr>
          </a:p>
          <a:p>
            <a:pPr algn="ctr">
              <a:lnSpc>
                <a:spcPts val="3362"/>
              </a:lnSpc>
            </a:pPr>
            <a:r>
              <a:rPr lang="en-US" sz="2401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Additionally, our station allows us to monitor atmospheric pressure trends, whether rising or falling. A sound and visual alarm is triggered in the event of a rapid drop in pressure to warn of the probable arrival of strong winds or a storm. High pressure is generally associated with good weather, while low pressure indicates bad weather. Very low pressure, in particular, is often linked to strong winds or storms. A rapid drop in pressure, which often precedes a storm, is the primary criterion used to activate our storm alarm.</a:t>
            </a:r>
          </a:p>
          <a:p>
            <a:pPr algn="ctr">
              <a:lnSpc>
                <a:spcPts val="33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801707"/>
            <a:ext cx="16631021" cy="9427876"/>
            <a:chOff x="0" y="0"/>
            <a:chExt cx="22174695" cy="125705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156864"/>
              <a:ext cx="22174695" cy="1413637"/>
            </a:xfrm>
            <a:custGeom>
              <a:avLst/>
              <a:gdLst/>
              <a:ahLst/>
              <a:cxnLst/>
              <a:rect r="r" b="b" t="t" l="l"/>
              <a:pathLst>
                <a:path h="1413637" w="22174695">
                  <a:moveTo>
                    <a:pt x="0" y="0"/>
                  </a:moveTo>
                  <a:lnTo>
                    <a:pt x="22174695" y="0"/>
                  </a:lnTo>
                  <a:lnTo>
                    <a:pt x="22174695" y="1413637"/>
                  </a:lnTo>
                  <a:lnTo>
                    <a:pt x="0" y="1413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174695" cy="11243507"/>
              <a:chOff x="0" y="0"/>
              <a:chExt cx="4274726" cy="216746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62005" y="2700996"/>
            <a:ext cx="3150694" cy="2442504"/>
          </a:xfrm>
          <a:custGeom>
            <a:avLst/>
            <a:gdLst/>
            <a:ahLst/>
            <a:cxnLst/>
            <a:rect r="r" b="b" t="t" l="l"/>
            <a:pathLst>
              <a:path h="2442504" w="3150694">
                <a:moveTo>
                  <a:pt x="0" y="0"/>
                </a:moveTo>
                <a:lnTo>
                  <a:pt x="3150694" y="0"/>
                </a:lnTo>
                <a:lnTo>
                  <a:pt x="3150694" y="2442504"/>
                </a:lnTo>
                <a:lnTo>
                  <a:pt x="0" y="2442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36" t="0" r="-9327" b="-464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84255" y="2700996"/>
            <a:ext cx="2293922" cy="2023221"/>
          </a:xfrm>
          <a:custGeom>
            <a:avLst/>
            <a:gdLst/>
            <a:ahLst/>
            <a:cxnLst/>
            <a:rect r="r" b="b" t="t" l="l"/>
            <a:pathLst>
              <a:path h="2023221" w="2293922">
                <a:moveTo>
                  <a:pt x="0" y="0"/>
                </a:moveTo>
                <a:lnTo>
                  <a:pt x="2293922" y="0"/>
                </a:lnTo>
                <a:lnTo>
                  <a:pt x="2293922" y="2023221"/>
                </a:lnTo>
                <a:lnTo>
                  <a:pt x="0" y="20232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836" r="-4221" b="-73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80409" y="5515645"/>
            <a:ext cx="3248629" cy="3248629"/>
          </a:xfrm>
          <a:custGeom>
            <a:avLst/>
            <a:gdLst/>
            <a:ahLst/>
            <a:cxnLst/>
            <a:rect r="r" b="b" t="t" l="l"/>
            <a:pathLst>
              <a:path h="3248629" w="3248629">
                <a:moveTo>
                  <a:pt x="0" y="0"/>
                </a:moveTo>
                <a:lnTo>
                  <a:pt x="3248629" y="0"/>
                </a:lnTo>
                <a:lnTo>
                  <a:pt x="3248629" y="3248629"/>
                </a:lnTo>
                <a:lnTo>
                  <a:pt x="0" y="32486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07939" y="5742851"/>
            <a:ext cx="3875212" cy="3048185"/>
          </a:xfrm>
          <a:custGeom>
            <a:avLst/>
            <a:gdLst/>
            <a:ahLst/>
            <a:cxnLst/>
            <a:rect r="r" b="b" t="t" l="l"/>
            <a:pathLst>
              <a:path h="3048185" w="3875212">
                <a:moveTo>
                  <a:pt x="0" y="0"/>
                </a:moveTo>
                <a:lnTo>
                  <a:pt x="3875212" y="0"/>
                </a:lnTo>
                <a:lnTo>
                  <a:pt x="3875212" y="3048185"/>
                </a:lnTo>
                <a:lnTo>
                  <a:pt x="0" y="304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5915" r="0" b="-1121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68480" y="3590089"/>
            <a:ext cx="3611929" cy="2561614"/>
          </a:xfrm>
          <a:custGeom>
            <a:avLst/>
            <a:gdLst/>
            <a:ahLst/>
            <a:cxnLst/>
            <a:rect r="r" b="b" t="t" l="l"/>
            <a:pathLst>
              <a:path h="2561614" w="3611929">
                <a:moveTo>
                  <a:pt x="0" y="0"/>
                </a:moveTo>
                <a:lnTo>
                  <a:pt x="3611929" y="0"/>
                </a:lnTo>
                <a:lnTo>
                  <a:pt x="3611929" y="2561613"/>
                </a:lnTo>
                <a:lnTo>
                  <a:pt x="0" y="25616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333" t="-46805" r="-16825" b="-3954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16007" y="992669"/>
            <a:ext cx="6995523" cy="103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2"/>
              </a:lnSpc>
            </a:pPr>
            <a:r>
              <a:rPr lang="en-US" sz="7772" spc="357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HARDWARE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89505" y="5334000"/>
            <a:ext cx="3646390" cy="81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true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carte ArduinoUno</a:t>
            </a:r>
          </a:p>
          <a:p>
            <a:pPr algn="ctr">
              <a:lnSpc>
                <a:spcPts val="327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104106" y="7897193"/>
            <a:ext cx="3646390" cy="81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true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Breadboard</a:t>
            </a:r>
          </a:p>
          <a:p>
            <a:pPr algn="ctr">
              <a:lnSpc>
                <a:spcPts val="327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827317" y="7378197"/>
            <a:ext cx="3646390" cy="40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true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Capteur de pluie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29038" y="3383829"/>
            <a:ext cx="3144669" cy="106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2350" b="true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Capteur de </a:t>
            </a:r>
            <a:r>
              <a:rPr lang="en-US" sz="2350" b="true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Pression : BMP 180</a:t>
            </a:r>
          </a:p>
          <a:p>
            <a:pPr algn="ctr">
              <a:lnSpc>
                <a:spcPts val="282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434020" y="6449241"/>
            <a:ext cx="3646390" cy="40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true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LCD i2c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801707"/>
            <a:ext cx="16631021" cy="9427876"/>
            <a:chOff x="0" y="0"/>
            <a:chExt cx="22174695" cy="125705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156864"/>
              <a:ext cx="22174695" cy="1413637"/>
            </a:xfrm>
            <a:custGeom>
              <a:avLst/>
              <a:gdLst/>
              <a:ahLst/>
              <a:cxnLst/>
              <a:rect r="r" b="b" t="t" l="l"/>
              <a:pathLst>
                <a:path h="1413637" w="22174695">
                  <a:moveTo>
                    <a:pt x="0" y="0"/>
                  </a:moveTo>
                  <a:lnTo>
                    <a:pt x="22174695" y="0"/>
                  </a:lnTo>
                  <a:lnTo>
                    <a:pt x="22174695" y="1413637"/>
                  </a:lnTo>
                  <a:lnTo>
                    <a:pt x="0" y="1413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174695" cy="11243507"/>
              <a:chOff x="0" y="0"/>
              <a:chExt cx="4274726" cy="216746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34032" y="1323091"/>
            <a:ext cx="3139361" cy="2838833"/>
          </a:xfrm>
          <a:custGeom>
            <a:avLst/>
            <a:gdLst/>
            <a:ahLst/>
            <a:cxnLst/>
            <a:rect r="r" b="b" t="t" l="l"/>
            <a:pathLst>
              <a:path h="2838833" w="3139361">
                <a:moveTo>
                  <a:pt x="0" y="0"/>
                </a:moveTo>
                <a:lnTo>
                  <a:pt x="3139361" y="0"/>
                </a:lnTo>
                <a:lnTo>
                  <a:pt x="3139361" y="2838833"/>
                </a:lnTo>
                <a:lnTo>
                  <a:pt x="0" y="283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28058" y="5688615"/>
            <a:ext cx="2201271" cy="2201271"/>
          </a:xfrm>
          <a:custGeom>
            <a:avLst/>
            <a:gdLst/>
            <a:ahLst/>
            <a:cxnLst/>
            <a:rect r="r" b="b" t="t" l="l"/>
            <a:pathLst>
              <a:path h="2201271" w="2201271">
                <a:moveTo>
                  <a:pt x="0" y="0"/>
                </a:moveTo>
                <a:lnTo>
                  <a:pt x="2201271" y="0"/>
                </a:lnTo>
                <a:lnTo>
                  <a:pt x="2201271" y="2201271"/>
                </a:lnTo>
                <a:lnTo>
                  <a:pt x="0" y="2201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49862" y="5307244"/>
            <a:ext cx="3673804" cy="3789023"/>
          </a:xfrm>
          <a:custGeom>
            <a:avLst/>
            <a:gdLst/>
            <a:ahLst/>
            <a:cxnLst/>
            <a:rect r="r" b="b" t="t" l="l"/>
            <a:pathLst>
              <a:path h="3789023" w="3673804">
                <a:moveTo>
                  <a:pt x="0" y="0"/>
                </a:moveTo>
                <a:lnTo>
                  <a:pt x="3673804" y="0"/>
                </a:lnTo>
                <a:lnTo>
                  <a:pt x="3673804" y="3789023"/>
                </a:lnTo>
                <a:lnTo>
                  <a:pt x="0" y="3789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386" t="-3937" r="-13295" b="-1307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6391" y="1602468"/>
            <a:ext cx="4247948" cy="3464622"/>
          </a:xfrm>
          <a:custGeom>
            <a:avLst/>
            <a:gdLst/>
            <a:ahLst/>
            <a:cxnLst/>
            <a:rect r="r" b="b" t="t" l="l"/>
            <a:pathLst>
              <a:path h="3464622" w="4247948">
                <a:moveTo>
                  <a:pt x="0" y="0"/>
                </a:moveTo>
                <a:lnTo>
                  <a:pt x="4247948" y="0"/>
                </a:lnTo>
                <a:lnTo>
                  <a:pt x="4247948" y="3464622"/>
                </a:lnTo>
                <a:lnTo>
                  <a:pt x="0" y="34646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131" t="-51854" r="-30131" b="-4464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88922" y="3214192"/>
            <a:ext cx="2713166" cy="2713166"/>
          </a:xfrm>
          <a:custGeom>
            <a:avLst/>
            <a:gdLst/>
            <a:ahLst/>
            <a:cxnLst/>
            <a:rect r="r" b="b" t="t" l="l"/>
            <a:pathLst>
              <a:path h="2713166" w="2713166">
                <a:moveTo>
                  <a:pt x="0" y="0"/>
                </a:moveTo>
                <a:lnTo>
                  <a:pt x="2713166" y="0"/>
                </a:lnTo>
                <a:lnTo>
                  <a:pt x="2713166" y="2713166"/>
                </a:lnTo>
                <a:lnTo>
                  <a:pt x="0" y="2713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26622" y="954107"/>
            <a:ext cx="6995523" cy="103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2"/>
              </a:lnSpc>
            </a:pPr>
            <a:r>
              <a:rPr lang="en-US" sz="7772" spc="357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HARDWARE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31401" y="4249387"/>
            <a:ext cx="2597929" cy="81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true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Buzzer passif</a:t>
            </a:r>
          </a:p>
          <a:p>
            <a:pPr algn="ctr">
              <a:lnSpc>
                <a:spcPts val="327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924702" y="7889886"/>
            <a:ext cx="2597929" cy="81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true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connecteurs </a:t>
            </a:r>
          </a:p>
          <a:p>
            <a:pPr algn="ctr">
              <a:lnSpc>
                <a:spcPts val="327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386764" y="4161924"/>
            <a:ext cx="2597929" cy="81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true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Idr photorésistant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28694" y="7201755"/>
            <a:ext cx="2597929" cy="40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true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leds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88922" y="6019936"/>
            <a:ext cx="2813123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2310" b="true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Capteur Temperature et d’humidité : DHT 11</a:t>
            </a:r>
          </a:p>
          <a:p>
            <a:pPr algn="ctr">
              <a:lnSpc>
                <a:spcPts val="2772"/>
              </a:lnSpc>
            </a:pP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5782" y="449079"/>
            <a:ext cx="16503518" cy="9780504"/>
            <a:chOff x="0" y="0"/>
            <a:chExt cx="22004691" cy="1304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74161"/>
              <a:ext cx="22004691" cy="1466511"/>
            </a:xfrm>
            <a:custGeom>
              <a:avLst/>
              <a:gdLst/>
              <a:ahLst/>
              <a:cxnLst/>
              <a:rect r="r" b="b" t="t" l="l"/>
              <a:pathLst>
                <a:path h="1466511" w="2200469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t="0" r="-227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265908"/>
              </a:xfrm>
              <a:custGeom>
                <a:avLst/>
                <a:gdLst/>
                <a:ahLst/>
                <a:cxnLst/>
                <a:rect r="r" b="b" t="t" l="l"/>
                <a:pathLst>
                  <a:path h="2265908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6667" y="449079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782" y="2202244"/>
            <a:ext cx="5675718" cy="5882511"/>
          </a:xfrm>
          <a:custGeom>
            <a:avLst/>
            <a:gdLst/>
            <a:ahLst/>
            <a:cxnLst/>
            <a:rect r="r" b="b" t="t" l="l"/>
            <a:pathLst>
              <a:path h="5882511" w="5675718">
                <a:moveTo>
                  <a:pt x="0" y="0"/>
                </a:moveTo>
                <a:lnTo>
                  <a:pt x="5675717" y="0"/>
                </a:lnTo>
                <a:lnTo>
                  <a:pt x="5675717" y="5882512"/>
                </a:lnTo>
                <a:lnTo>
                  <a:pt x="0" y="5882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160" r="0" b="-548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09681" y="2202244"/>
            <a:ext cx="4852234" cy="5882511"/>
          </a:xfrm>
          <a:custGeom>
            <a:avLst/>
            <a:gdLst/>
            <a:ahLst/>
            <a:cxnLst/>
            <a:rect r="r" b="b" t="t" l="l"/>
            <a:pathLst>
              <a:path h="5882511" w="4852234">
                <a:moveTo>
                  <a:pt x="0" y="0"/>
                </a:moveTo>
                <a:lnTo>
                  <a:pt x="4852234" y="0"/>
                </a:lnTo>
                <a:lnTo>
                  <a:pt x="4852234" y="5882512"/>
                </a:lnTo>
                <a:lnTo>
                  <a:pt x="0" y="5882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2072" r="-21110" b="-1112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0097" y="2202244"/>
            <a:ext cx="5019203" cy="5882511"/>
          </a:xfrm>
          <a:custGeom>
            <a:avLst/>
            <a:gdLst/>
            <a:ahLst/>
            <a:cxnLst/>
            <a:rect r="r" b="b" t="t" l="l"/>
            <a:pathLst>
              <a:path h="5882511" w="5019203">
                <a:moveTo>
                  <a:pt x="0" y="0"/>
                </a:moveTo>
                <a:lnTo>
                  <a:pt x="5019203" y="0"/>
                </a:lnTo>
                <a:lnTo>
                  <a:pt x="5019203" y="5882512"/>
                </a:lnTo>
                <a:lnTo>
                  <a:pt x="0" y="5882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22" t="-9108" r="0" b="-1071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610997" y="853055"/>
            <a:ext cx="7066007" cy="104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PROTOTYPE :</a:t>
            </a:r>
          </a:p>
        </p:txBody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5782" y="449079"/>
            <a:ext cx="16503518" cy="9780504"/>
            <a:chOff x="0" y="0"/>
            <a:chExt cx="22004691" cy="1304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74161"/>
              <a:ext cx="22004691" cy="1466511"/>
            </a:xfrm>
            <a:custGeom>
              <a:avLst/>
              <a:gdLst/>
              <a:ahLst/>
              <a:cxnLst/>
              <a:rect r="r" b="b" t="t" l="l"/>
              <a:pathLst>
                <a:path h="1466511" w="2200469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t="0" r="-227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265908"/>
              </a:xfrm>
              <a:custGeom>
                <a:avLst/>
                <a:gdLst/>
                <a:ahLst/>
                <a:cxnLst/>
                <a:rect r="r" b="b" t="t" l="l"/>
                <a:pathLst>
                  <a:path h="2265908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6667" y="287034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88818" y="2346652"/>
            <a:ext cx="9070482" cy="5985358"/>
          </a:xfrm>
          <a:custGeom>
            <a:avLst/>
            <a:gdLst/>
            <a:ahLst/>
            <a:cxnLst/>
            <a:rect r="r" b="b" t="t" l="l"/>
            <a:pathLst>
              <a:path h="5985358" w="9070482">
                <a:moveTo>
                  <a:pt x="0" y="0"/>
                </a:moveTo>
                <a:lnTo>
                  <a:pt x="9070482" y="0"/>
                </a:lnTo>
                <a:lnTo>
                  <a:pt x="9070482" y="5985358"/>
                </a:lnTo>
                <a:lnTo>
                  <a:pt x="0" y="5985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35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05876" y="854817"/>
            <a:ext cx="6932700" cy="103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7702" spc="354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ARDUINO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57391"/>
            <a:ext cx="6837618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Importation of libraries to work with the sensors. initialize the variables and assigned each sensor to the pin where it will be connected.</a:t>
            </a:r>
          </a:p>
        </p:txBody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5782" y="449079"/>
            <a:ext cx="16503518" cy="9780504"/>
            <a:chOff x="0" y="0"/>
            <a:chExt cx="22004691" cy="1304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74161"/>
              <a:ext cx="22004691" cy="1466511"/>
            </a:xfrm>
            <a:custGeom>
              <a:avLst/>
              <a:gdLst/>
              <a:ahLst/>
              <a:cxnLst/>
              <a:rect r="r" b="b" t="t" l="l"/>
              <a:pathLst>
                <a:path h="1466511" w="2200469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t="0" r="-227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265908"/>
              </a:xfrm>
              <a:custGeom>
                <a:avLst/>
                <a:gdLst/>
                <a:ahLst/>
                <a:cxnLst/>
                <a:rect r="r" b="b" t="t" l="l"/>
                <a:pathLst>
                  <a:path h="2265908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6667" y="287034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88818" y="2346652"/>
            <a:ext cx="9070482" cy="5985358"/>
          </a:xfrm>
          <a:custGeom>
            <a:avLst/>
            <a:gdLst/>
            <a:ahLst/>
            <a:cxnLst/>
            <a:rect r="r" b="b" t="t" l="l"/>
            <a:pathLst>
              <a:path h="5985358" w="9070482">
                <a:moveTo>
                  <a:pt x="0" y="0"/>
                </a:moveTo>
                <a:lnTo>
                  <a:pt x="9070482" y="0"/>
                </a:lnTo>
                <a:lnTo>
                  <a:pt x="9070482" y="5985358"/>
                </a:lnTo>
                <a:lnTo>
                  <a:pt x="0" y="5985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87" r="0" b="-138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05876" y="854817"/>
            <a:ext cx="6932700" cy="103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7702" spc="354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ARDUINO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57391"/>
            <a:ext cx="6837618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functions that will read the values ​​from the sensors and give each pin where the sensors are connected its input or output function</a:t>
            </a: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6635329" y="0"/>
              <a:ext cx="16635329" cy="16593740"/>
            </a:xfrm>
            <a:custGeom>
              <a:avLst/>
              <a:gdLst/>
              <a:ahLst/>
              <a:cxnLst/>
              <a:rect r="r" b="b" t="t" l="l"/>
              <a:pathLst>
                <a:path h="16593740" w="16635329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5782" y="449079"/>
            <a:ext cx="16503518" cy="9780504"/>
            <a:chOff x="0" y="0"/>
            <a:chExt cx="22004691" cy="1304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74161"/>
              <a:ext cx="22004691" cy="1466511"/>
            </a:xfrm>
            <a:custGeom>
              <a:avLst/>
              <a:gdLst/>
              <a:ahLst/>
              <a:cxnLst/>
              <a:rect r="r" b="b" t="t" l="l"/>
              <a:pathLst>
                <a:path h="1466511" w="2200469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t="0" r="-227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2265908"/>
              </a:xfrm>
              <a:custGeom>
                <a:avLst/>
                <a:gdLst/>
                <a:ahLst/>
                <a:cxnLst/>
                <a:rect r="r" b="b" t="t" l="l"/>
                <a:pathLst>
                  <a:path h="2265908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16067" y="8714896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6667" y="287034"/>
            <a:ext cx="1425267" cy="849815"/>
          </a:xfrm>
          <a:custGeom>
            <a:avLst/>
            <a:gdLst/>
            <a:ahLst/>
            <a:cxnLst/>
            <a:rect r="r" b="b" t="t" l="l"/>
            <a:pathLst>
              <a:path h="849815" w="1425267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88818" y="2346652"/>
            <a:ext cx="9070482" cy="5985358"/>
          </a:xfrm>
          <a:custGeom>
            <a:avLst/>
            <a:gdLst/>
            <a:ahLst/>
            <a:cxnLst/>
            <a:rect r="r" b="b" t="t" l="l"/>
            <a:pathLst>
              <a:path h="5985358" w="9070482">
                <a:moveTo>
                  <a:pt x="0" y="0"/>
                </a:moveTo>
                <a:lnTo>
                  <a:pt x="9070482" y="0"/>
                </a:lnTo>
                <a:lnTo>
                  <a:pt x="9070482" y="5985358"/>
                </a:lnTo>
                <a:lnTo>
                  <a:pt x="0" y="5985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857" r="0" b="-1185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05876" y="854817"/>
            <a:ext cx="6932700" cy="103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7702" spc="354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ARDUINO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57391"/>
            <a:ext cx="6837618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Measure the values ​​at the sensors to assign them to their variable and then display them in the serial monitor and in the LCD screen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DAGaUsKo30A</dc:identifier>
  <dcterms:modified xsi:type="dcterms:W3CDTF">2011-08-01T06:04:30Z</dcterms:modified>
  <cp:revision>1</cp:revision>
  <dc:title>weather station</dc:title>
</cp:coreProperties>
</file>